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14.05.2022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475607" y="4496323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984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74792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(Mus musculus)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Widescreen</PresentationFormat>
  <Paragraphs>235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4</cp:revision>
  <dcterms:created xsi:type="dcterms:W3CDTF">2022-05-14T09:56:11Z</dcterms:created>
  <dcterms:modified xsi:type="dcterms:W3CDTF">2022-05-14T12:52:59Z</dcterms:modified>
</cp:coreProperties>
</file>